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5E581-E927-4519-9FBF-0AEEE167F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51868-A40B-4987-821D-1F7C7282BF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18BE6-1967-4F77-BBD7-C460B4477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17C58-E61D-470D-B8AC-E993A4732F72}" type="datetimeFigureOut">
              <a:rPr lang="en-GB" smtClean="0"/>
              <a:t>25/05/2022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0D042-16D4-4BCC-9E0B-DD5831C22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A6C02-9959-469D-B96E-AE12E72D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D859-58EC-487E-8344-0638941F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012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0A747-BF94-4EA1-BE4E-35A9EB16F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62EDE-C852-46B5-B672-74DF031E4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C8296-7E67-43DB-BFC1-0C3CC8B0C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17C58-E61D-470D-B8AC-E993A4732F72}" type="datetimeFigureOut">
              <a:rPr lang="en-GB" smtClean="0"/>
              <a:t>25/05/2022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0B047-1740-4F44-8608-E79F194D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76BD8-9766-4F16-B2A4-EC4457C59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D859-58EC-487E-8344-0638941F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95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D57BA-5D20-4D26-802F-AFF23F5DC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EC09B-2147-41B4-AEB8-AF8E9A6D1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F378E-4C0D-4697-8ED2-0B03FD39A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17C58-E61D-470D-B8AC-E993A4732F72}" type="datetimeFigureOut">
              <a:rPr lang="en-GB" smtClean="0"/>
              <a:t>25/05/2022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0AB7F-1DD6-4354-B401-8F4DC58C0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6B99A-7D26-4F7F-BA0A-050B4910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D859-58EC-487E-8344-0638941F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13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92A86-14E1-4871-AE86-66EC2162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A20DD-71A2-41B3-AA83-A0EBA58574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8A3680-38D3-4A04-AFEE-318DC9FC01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60B244-4C19-4A39-ACCF-8FB0D35FE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17C58-E61D-470D-B8AC-E993A4732F72}" type="datetimeFigureOut">
              <a:rPr lang="en-GB" smtClean="0"/>
              <a:t>25/05/2022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A90B02-EA6C-4ADB-B19F-735B75D46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C096A-65E4-4A87-845E-F2568870F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D859-58EC-487E-8344-0638941F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085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4C4B-805E-443C-A6C8-24D98ACAE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89928-F9F0-4992-83A1-8893F8978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DF19B1-97B9-4FB1-908E-222B02974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4F9C78-E9BB-4E3C-B082-91A1CAB3A7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476025-690C-4FBD-AE33-41AA613800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940F10-6B59-4A00-9531-623459871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17C58-E61D-470D-B8AC-E993A4732F72}" type="datetimeFigureOut">
              <a:rPr lang="en-GB" smtClean="0"/>
              <a:t>25/05/2022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7B3E8E-932D-42B0-A3D5-A8928AA4E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ACD635-9B62-4D27-9E91-14345D014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D859-58EC-487E-8344-0638941F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498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F1B9F-F7B7-4664-8088-46AFE11CE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20F2BC-EA5C-4F9A-8729-D2ED4FEDC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17C58-E61D-470D-B8AC-E993A4732F72}" type="datetimeFigureOut">
              <a:rPr lang="en-GB" smtClean="0"/>
              <a:t>25/05/2022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BD8EB2-B08F-4EF6-821E-0FAEAFD70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42BD4F-F732-4C1E-AC3E-09D43004E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D859-58EC-487E-8344-0638941F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49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4039F2-89C7-473A-90B9-B720367A4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17C58-E61D-470D-B8AC-E993A4732F72}" type="datetimeFigureOut">
              <a:rPr lang="en-GB" smtClean="0"/>
              <a:t>25/05/2022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CB232A-A529-4DF0-8FEE-E4848D904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C8C4A-71EA-4725-9C9A-C371AF2FF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D859-58EC-487E-8344-0638941F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340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B6A54-C28E-4C56-BD4B-36731D9F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61983-E868-44DF-B7D4-043209C42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6FEA5-FC7D-499D-ADA4-8F1BF903DC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219B6-7B72-46E3-A691-CC80BB91C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17C58-E61D-470D-B8AC-E993A4732F72}" type="datetimeFigureOut">
              <a:rPr lang="en-GB" smtClean="0"/>
              <a:t>25/05/2022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D6D727-268C-4E13-94EF-F7A21610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A7822-6361-46EF-A476-E633A759E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D859-58EC-487E-8344-0638941F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86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B9817-83E9-4C39-A289-5A5BF4B7B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C1EBAA-109E-4302-88B1-AACC0853BA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2DFA9-2D1D-4C70-8727-78C6E04531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80C05-678A-452D-A013-C6D9E2B36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17C58-E61D-470D-B8AC-E993A4732F72}" type="datetimeFigureOut">
              <a:rPr lang="en-GB" smtClean="0"/>
              <a:t>25/05/2022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1CC704-42FF-48A4-A457-55EA97788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76B683-D85C-4D0A-A400-7313D2345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D859-58EC-487E-8344-0638941F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018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1DD73-1DF0-4E15-92B4-72FF259DD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AAFFD5-9AA7-437D-B8F4-7AC37230AC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1FDBD-93E1-47F9-BEBD-5AA6131CD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17C58-E61D-470D-B8AC-E993A4732F72}" type="datetimeFigureOut">
              <a:rPr lang="en-GB" smtClean="0"/>
              <a:t>25/05/2022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26454-2D1B-4443-82E4-C7E7C61FD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B497B-0411-409D-BE8C-3E408364B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D859-58EC-487E-8344-0638941F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19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D67798-0D12-4F53-AB29-3E6AF89FA2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C4D30E-586A-4A0D-B4F5-F4DF059282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07B34-385F-4AA1-B987-75C09F38D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17C58-E61D-470D-B8AC-E993A4732F72}" type="datetimeFigureOut">
              <a:rPr lang="en-GB" smtClean="0"/>
              <a:t>25/05/2022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BB87E-66F9-4C9D-9068-C75F67725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22BC9-C51E-4C66-989F-6074499DA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D859-58EC-487E-8344-0638941F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978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1C8315-4581-424F-83B7-B126B89FD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243C7-B61D-4104-9EB0-D95A0C630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2C7B1-3F67-4FD4-A5E0-D3AF56834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17C58-E61D-470D-B8AC-E993A4732F72}" type="datetimeFigureOut">
              <a:rPr lang="en-GB" smtClean="0"/>
              <a:t>25/05/2022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84BD3-68D8-4B53-98A1-B36DBE7D09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3965F-B1B1-4E79-8D27-E1605504BE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9D859-58EC-487E-8344-0638941F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21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15EEE2-C4A7-4236-AE1C-B66F38A11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Moderation Panel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F6648C-F7B2-4563-9952-4903A0015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8459"/>
            <a:ext cx="10515600" cy="4388504"/>
          </a:xfrm>
        </p:spPr>
        <p:txBody>
          <a:bodyPr>
            <a:normAutofit fontScale="25000" lnSpcReduction="20000"/>
          </a:bodyPr>
          <a:lstStyle/>
          <a:p>
            <a:r>
              <a:rPr lang="en-GB" sz="9600" dirty="0"/>
              <a:t>A multi agency perspective to influence and improve our thinking and decision making</a:t>
            </a:r>
          </a:p>
          <a:p>
            <a:endParaRPr lang="en-GB" sz="9600" dirty="0"/>
          </a:p>
          <a:p>
            <a:r>
              <a:rPr lang="en-GB" sz="9600" dirty="0"/>
              <a:t>Asking challenging questions – a critical friend</a:t>
            </a:r>
          </a:p>
          <a:p>
            <a:pPr marL="0" indent="0">
              <a:buNone/>
            </a:pPr>
            <a:endParaRPr lang="en-GB" sz="9600" dirty="0"/>
          </a:p>
          <a:p>
            <a:pPr marL="0" indent="0">
              <a:buNone/>
            </a:pPr>
            <a:endParaRPr lang="en-GB" sz="9600" dirty="0"/>
          </a:p>
          <a:p>
            <a:pPr marL="0" indent="0">
              <a:buNone/>
            </a:pPr>
            <a:r>
              <a:rPr lang="en-GB" sz="9600" b="1" dirty="0"/>
              <a:t>Key areas:</a:t>
            </a:r>
          </a:p>
          <a:p>
            <a:pPr marL="0" indent="0">
              <a:buNone/>
            </a:pPr>
            <a:endParaRPr lang="en-GB" sz="9600" dirty="0"/>
          </a:p>
          <a:p>
            <a:r>
              <a:rPr lang="en-GB" sz="9600" dirty="0"/>
              <a:t>Admissions - rationale </a:t>
            </a:r>
          </a:p>
          <a:p>
            <a:r>
              <a:rPr lang="en-GB" sz="9600" dirty="0"/>
              <a:t>Practice and process - how we do things, exploration of multi-agency work </a:t>
            </a:r>
          </a:p>
          <a:p>
            <a:r>
              <a:rPr lang="en-GB" sz="9600" dirty="0"/>
              <a:t>Impact – measurement of difference</a:t>
            </a:r>
          </a:p>
          <a:p>
            <a:endParaRPr lang="en-GB" sz="51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1726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05A56-1C03-4977-8BC5-5587C8156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Statement of Purpose -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31054-D7C0-49AC-98F7-523E9256D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The primary purpose of a residential placement at The Glen is to provide an early intervention that brings about change in the young person’s life at home by helping them learn new ways of sharing; spaces, attention, resources and control alongside the acquisition of new skills, all of which can be generalised in different settings</a:t>
            </a:r>
          </a:p>
          <a:p>
            <a:endParaRPr lang="en-GB" dirty="0"/>
          </a:p>
          <a:p>
            <a:r>
              <a:rPr lang="en-GB" dirty="0"/>
              <a:t>A new tool for learning and making a difference that as yet the school has been unable to make</a:t>
            </a:r>
          </a:p>
          <a:p>
            <a:endParaRPr lang="en-GB" dirty="0"/>
          </a:p>
          <a:p>
            <a:r>
              <a:rPr lang="en-GB" dirty="0"/>
              <a:t>Contribution to the wider vision for Essex; to intervene early and make best use of a multi-agency resource on behalf of the education, health and social care system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6495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E0F2-0B79-40DC-848C-8DCFCC094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Admissions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20B5D-26BA-42D7-AACB-578D2DB02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Attendance at school – 1 year</a:t>
            </a:r>
          </a:p>
          <a:p>
            <a:r>
              <a:rPr lang="en-GB" dirty="0"/>
              <a:t>Families as partners</a:t>
            </a:r>
          </a:p>
          <a:p>
            <a:r>
              <a:rPr lang="en-GB" dirty="0"/>
              <a:t>Age range 8+ years</a:t>
            </a:r>
          </a:p>
          <a:p>
            <a:r>
              <a:rPr lang="en-GB" dirty="0"/>
              <a:t>Short term timescale – agreed outcomes (24/7)</a:t>
            </a:r>
          </a:p>
          <a:p>
            <a:r>
              <a:rPr lang="en-GB" dirty="0"/>
              <a:t>Risks from sharing spaces with others</a:t>
            </a:r>
          </a:p>
          <a:p>
            <a:r>
              <a:rPr lang="en-GB" dirty="0"/>
              <a:t>Support from professional partners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342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76A94-D5DF-472A-9373-0B00E78BA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Practice &amp;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AB072-69DD-45ED-9726-0104BEFE5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u="sng" dirty="0"/>
              <a:t>Identifying learners - SLT/Teachers</a:t>
            </a:r>
          </a:p>
          <a:p>
            <a:endParaRPr lang="en-GB" dirty="0"/>
          </a:p>
          <a:p>
            <a:r>
              <a:rPr lang="en-GB" dirty="0"/>
              <a:t>How could The Glen make a difference – why a 24 hour curriculum?</a:t>
            </a:r>
          </a:p>
          <a:p>
            <a:r>
              <a:rPr lang="en-GB" dirty="0"/>
              <a:t>Indicators it is the right time</a:t>
            </a:r>
          </a:p>
          <a:p>
            <a:r>
              <a:rPr lang="en-GB" dirty="0"/>
              <a:t>Gaps in service provision/support across the whole system?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u="sng" dirty="0"/>
              <a:t>Planning together</a:t>
            </a:r>
          </a:p>
          <a:p>
            <a:pPr marL="0" indent="0">
              <a:buNone/>
            </a:pPr>
            <a:endParaRPr lang="en-GB" b="1" dirty="0"/>
          </a:p>
          <a:p>
            <a:r>
              <a:rPr lang="en-GB" dirty="0"/>
              <a:t>Getting it right.  Building relationships, sharing experiences (all voices around a YP)</a:t>
            </a:r>
          </a:p>
        </p:txBody>
      </p:sp>
    </p:spTree>
    <p:extLst>
      <p:ext uri="{BB962C8B-B14F-4D97-AF65-F5344CB8AC3E}">
        <p14:creationId xmlns:p14="http://schemas.microsoft.com/office/powerpoint/2010/main" val="3038896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38B5E-1407-4F47-9312-9B661278A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283" y="93692"/>
            <a:ext cx="10515600" cy="1325563"/>
          </a:xfrm>
        </p:spPr>
        <p:txBody>
          <a:bodyPr/>
          <a:lstStyle/>
          <a:p>
            <a:r>
              <a:rPr lang="en-GB" b="1" dirty="0"/>
              <a:t>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48C14-E58E-417E-A12A-1B4D75F98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1259"/>
            <a:ext cx="10515600" cy="4845704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F9D59F08-AF82-4D64-B811-F021E0D0DAEA}"/>
              </a:ext>
            </a:extLst>
          </p:cNvPr>
          <p:cNvSpPr/>
          <p:nvPr/>
        </p:nvSpPr>
        <p:spPr>
          <a:xfrm>
            <a:off x="4111569" y="631580"/>
            <a:ext cx="4446495" cy="13255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Arrow: Curved Down 14">
            <a:extLst>
              <a:ext uri="{FF2B5EF4-FFF2-40B4-BE49-F238E27FC236}">
                <a16:creationId xmlns:a16="http://schemas.microsoft.com/office/drawing/2014/main" id="{ED4858FC-DBDC-479F-A425-147DA11B88F0}"/>
              </a:ext>
            </a:extLst>
          </p:cNvPr>
          <p:cNvSpPr/>
          <p:nvPr/>
        </p:nvSpPr>
        <p:spPr>
          <a:xfrm rot="14448283">
            <a:off x="2178798" y="3821992"/>
            <a:ext cx="3616339" cy="138987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773D11F5-7ED1-4251-908B-AC3614EDACCC}"/>
              </a:ext>
            </a:extLst>
          </p:cNvPr>
          <p:cNvSpPr/>
          <p:nvPr/>
        </p:nvSpPr>
        <p:spPr>
          <a:xfrm rot="6506581">
            <a:off x="6955446" y="3851265"/>
            <a:ext cx="3469341" cy="13255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77A8BB-1EA5-4205-AB62-CBA68E48E5CD}"/>
              </a:ext>
            </a:extLst>
          </p:cNvPr>
          <p:cNvSpPr txBox="1"/>
          <p:nvPr/>
        </p:nvSpPr>
        <p:spPr>
          <a:xfrm>
            <a:off x="2324362" y="1988590"/>
            <a:ext cx="2610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What next?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1FB72D-5D90-4DA4-95C6-02D1B6A151FA}"/>
              </a:ext>
            </a:extLst>
          </p:cNvPr>
          <p:cNvSpPr txBox="1"/>
          <p:nvPr/>
        </p:nvSpPr>
        <p:spPr>
          <a:xfrm>
            <a:off x="7734562" y="1834447"/>
            <a:ext cx="2610709" cy="765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9F0BA9-318A-43E6-A3D1-D54E31EF1918}"/>
              </a:ext>
            </a:extLst>
          </p:cNvPr>
          <p:cNvSpPr txBox="1"/>
          <p:nvPr/>
        </p:nvSpPr>
        <p:spPr>
          <a:xfrm>
            <a:off x="7886962" y="1986847"/>
            <a:ext cx="3112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Triangulation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BB1F2A-0A1F-4707-AF88-1DB3068E8149}"/>
              </a:ext>
            </a:extLst>
          </p:cNvPr>
          <p:cNvSpPr txBox="1"/>
          <p:nvPr/>
        </p:nvSpPr>
        <p:spPr>
          <a:xfrm>
            <a:off x="5219961" y="5005304"/>
            <a:ext cx="2610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          </a:t>
            </a:r>
            <a:r>
              <a:rPr lang="en-GB" sz="3600" dirty="0"/>
              <a:t>Sharing </a:t>
            </a:r>
          </a:p>
          <a:p>
            <a:r>
              <a:rPr lang="en-GB" sz="3600" dirty="0"/>
              <a:t>    learning</a:t>
            </a:r>
          </a:p>
        </p:txBody>
      </p:sp>
    </p:spTree>
    <p:extLst>
      <p:ext uri="{BB962C8B-B14F-4D97-AF65-F5344CB8AC3E}">
        <p14:creationId xmlns:p14="http://schemas.microsoft.com/office/powerpoint/2010/main" val="2666455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261</Words>
  <Application>Microsoft Office PowerPoint</Application>
  <PresentationFormat>Widescreen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Moderation Panel </vt:lpstr>
      <vt:lpstr>Statement of Purpose - recap</vt:lpstr>
      <vt:lpstr>Admissions</vt:lpstr>
      <vt:lpstr>Practice &amp; Process</vt:lpstr>
      <vt:lpstr>Impact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Moderation Panel</dc:title>
  <dc:creator>Caroline Bailey</dc:creator>
  <cp:lastModifiedBy>Caroline Bailey</cp:lastModifiedBy>
  <cp:revision>17</cp:revision>
  <cp:lastPrinted>2021-07-21T09:13:26Z</cp:lastPrinted>
  <dcterms:created xsi:type="dcterms:W3CDTF">2021-07-21T07:51:43Z</dcterms:created>
  <dcterms:modified xsi:type="dcterms:W3CDTF">2022-05-25T17:58:53Z</dcterms:modified>
</cp:coreProperties>
</file>